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media/image3.jpg" ContentType="image/jpg"/>
  <Override PartName="/ppt/media/image5.jpg" ContentType="image/jpg"/>
  <Override PartName="/ppt/media/image7.jpg" ContentType="image/jpg"/>
  <Override PartName="/ppt/media/image8.jpg" ContentType="image/jpg"/>
  <Override PartName="/ppt/media/image9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8" r:id="rId1"/>
  </p:sldMasterIdLst>
  <p:sldIdLst>
    <p:sldId id="256" r:id="rId2"/>
    <p:sldId id="269" r:id="rId3"/>
    <p:sldId id="257" r:id="rId4"/>
    <p:sldId id="258" r:id="rId5"/>
    <p:sldId id="270" r:id="rId6"/>
    <p:sldId id="272" r:id="rId7"/>
    <p:sldId id="259" r:id="rId8"/>
    <p:sldId id="271" r:id="rId9"/>
    <p:sldId id="260" r:id="rId10"/>
    <p:sldId id="262" r:id="rId11"/>
    <p:sldId id="261" r:id="rId12"/>
    <p:sldId id="263" r:id="rId13"/>
    <p:sldId id="264" r:id="rId14"/>
    <p:sldId id="265" r:id="rId15"/>
    <p:sldId id="266" r:id="rId16"/>
  </p:sldIdLst>
  <p:sldSz cx="16256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676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50" autoAdjust="0"/>
  </p:normalViewPr>
  <p:slideViewPr>
    <p:cSldViewPr snapToGrid="0">
      <p:cViewPr varScale="1">
        <p:scale>
          <a:sx n="41" d="100"/>
          <a:sy n="41" d="100"/>
        </p:scale>
        <p:origin x="1104" y="28"/>
      </p:cViewPr>
      <p:guideLst>
        <p:guide orient="horz" pos="6766"/>
        <p:guide pos="5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60124" y="1426310"/>
            <a:ext cx="9988471" cy="4518100"/>
          </a:xfrm>
        </p:spPr>
        <p:txBody>
          <a:bodyPr bIns="0" anchor="b">
            <a:norm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0124" y="6277699"/>
            <a:ext cx="9988471" cy="1737993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844" b="0" cap="all" baseline="0">
                <a:solidFill>
                  <a:schemeClr val="tx1"/>
                </a:solidFill>
              </a:defRPr>
            </a:lvl1pPr>
            <a:lvl2pPr marL="609608" indent="0" algn="ctr">
              <a:buNone/>
              <a:defRPr sz="2667"/>
            </a:lvl2pPr>
            <a:lvl3pPr marL="1219215" indent="0" algn="ctr">
              <a:buNone/>
              <a:defRPr sz="2400"/>
            </a:lvl3pPr>
            <a:lvl4pPr marL="1828823" indent="0" algn="ctr">
              <a:buNone/>
              <a:defRPr sz="2133"/>
            </a:lvl4pPr>
            <a:lvl5pPr marL="2438430" indent="0" algn="ctr">
              <a:buNone/>
              <a:defRPr sz="2133"/>
            </a:lvl5pPr>
            <a:lvl6pPr marL="3048038" indent="0" algn="ctr">
              <a:buNone/>
              <a:defRPr sz="2133"/>
            </a:lvl6pPr>
            <a:lvl7pPr marL="3657646" indent="0" algn="ctr">
              <a:buNone/>
              <a:defRPr sz="2133"/>
            </a:lvl7pPr>
            <a:lvl8pPr marL="4267253" indent="0" algn="ctr">
              <a:buNone/>
              <a:defRPr sz="2133"/>
            </a:lvl8pPr>
            <a:lvl9pPr marL="4876861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260123" y="585437"/>
            <a:ext cx="5486741" cy="54969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550584" y="1420396"/>
            <a:ext cx="1425787" cy="895250"/>
          </a:xfrm>
        </p:spPr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4260124" y="6272964"/>
            <a:ext cx="998847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4858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2566207" y="3283712"/>
            <a:ext cx="11682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058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298717" y="1420399"/>
            <a:ext cx="1960937" cy="828424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66207" y="1420399"/>
            <a:ext cx="9424169" cy="82842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298716" y="1420399"/>
            <a:ext cx="0" cy="828424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977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2566207" y="3283712"/>
            <a:ext cx="11682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6799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6206" y="3122009"/>
            <a:ext cx="9985781" cy="3356356"/>
          </a:xfrm>
        </p:spPr>
        <p:txBody>
          <a:bodyPr anchor="b">
            <a:normAutofit/>
          </a:bodyPr>
          <a:lstStyle>
            <a:lvl1pPr algn="l">
              <a:defRPr sz="568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6208" y="6766571"/>
            <a:ext cx="9985781" cy="1800763"/>
          </a:xfrm>
        </p:spPr>
        <p:txBody>
          <a:bodyPr tIns="91440"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</a:defRPr>
            </a:lvl1pPr>
            <a:lvl2pPr marL="609608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21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82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43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803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646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25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861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566206" y="6764418"/>
            <a:ext cx="998578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0522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6207" y="1430916"/>
            <a:ext cx="11682388" cy="1883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66205" y="3580331"/>
            <a:ext cx="5557104" cy="6111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91879" y="3580332"/>
            <a:ext cx="5556715" cy="6111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2566207" y="3283712"/>
            <a:ext cx="11682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295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2566207" y="3283712"/>
            <a:ext cx="11682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6206" y="1429626"/>
            <a:ext cx="11682389" cy="1877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6206" y="3590312"/>
            <a:ext cx="5556917" cy="142567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911" b="0" cap="all" baseline="0">
                <a:solidFill>
                  <a:schemeClr val="accent1"/>
                </a:solidFill>
              </a:defRPr>
            </a:lvl1pPr>
            <a:lvl2pPr marL="609608" indent="0">
              <a:buNone/>
              <a:defRPr sz="2667" b="1"/>
            </a:lvl2pPr>
            <a:lvl3pPr marL="1219215" indent="0">
              <a:buNone/>
              <a:defRPr sz="2400" b="1"/>
            </a:lvl3pPr>
            <a:lvl4pPr marL="1828823" indent="0">
              <a:buNone/>
              <a:defRPr sz="2133" b="1"/>
            </a:lvl4pPr>
            <a:lvl5pPr marL="2438430" indent="0">
              <a:buNone/>
              <a:defRPr sz="2133" b="1"/>
            </a:lvl5pPr>
            <a:lvl6pPr marL="3048038" indent="0">
              <a:buNone/>
              <a:defRPr sz="2133" b="1"/>
            </a:lvl6pPr>
            <a:lvl7pPr marL="3657646" indent="0">
              <a:buNone/>
              <a:defRPr sz="2133" b="1"/>
            </a:lvl7pPr>
            <a:lvl8pPr marL="4267253" indent="0">
              <a:buNone/>
              <a:defRPr sz="2133" b="1"/>
            </a:lvl8pPr>
            <a:lvl9pPr marL="487686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6206" y="5020925"/>
            <a:ext cx="5556917" cy="4701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691879" y="3596453"/>
            <a:ext cx="5556715" cy="1426199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911" b="0" cap="all" baseline="0">
                <a:solidFill>
                  <a:schemeClr val="accent1"/>
                </a:solidFill>
              </a:defRPr>
            </a:lvl1pPr>
            <a:lvl2pPr marL="609608" indent="0">
              <a:buNone/>
              <a:defRPr sz="2667" b="1"/>
            </a:lvl2pPr>
            <a:lvl3pPr marL="1219215" indent="0">
              <a:buNone/>
              <a:defRPr sz="2400" b="1"/>
            </a:lvl3pPr>
            <a:lvl4pPr marL="1828823" indent="0">
              <a:buNone/>
              <a:defRPr sz="2133" b="1"/>
            </a:lvl4pPr>
            <a:lvl5pPr marL="2438430" indent="0">
              <a:buNone/>
              <a:defRPr sz="2133" b="1"/>
            </a:lvl5pPr>
            <a:lvl6pPr marL="3048038" indent="0">
              <a:buNone/>
              <a:defRPr sz="2133" b="1"/>
            </a:lvl6pPr>
            <a:lvl7pPr marL="3657646" indent="0">
              <a:buNone/>
              <a:defRPr sz="2133" b="1"/>
            </a:lvl7pPr>
            <a:lvl8pPr marL="4267253" indent="0">
              <a:buNone/>
              <a:defRPr sz="2133" b="1"/>
            </a:lvl8pPr>
            <a:lvl9pPr marL="4876861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91879" y="5015985"/>
            <a:ext cx="5556715" cy="46886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535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2566207" y="3283712"/>
            <a:ext cx="1168238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763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56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8297" y="1420397"/>
            <a:ext cx="4312800" cy="3994875"/>
          </a:xfrm>
        </p:spPr>
        <p:txBody>
          <a:bodyPr anchor="b">
            <a:normAutofit/>
          </a:bodyPr>
          <a:lstStyle>
            <a:lvl1pPr algn="l"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42944" y="1420398"/>
            <a:ext cx="6805650" cy="8282357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58298" y="5698653"/>
            <a:ext cx="4315323" cy="3996766"/>
          </a:xfrm>
        </p:spPr>
        <p:txBody>
          <a:bodyPr>
            <a:normAutofit/>
          </a:bodyPr>
          <a:lstStyle>
            <a:lvl1pPr marL="0" indent="0" algn="l">
              <a:buNone/>
              <a:defRPr sz="2844"/>
            </a:lvl1pPr>
            <a:lvl2pPr marL="609608" indent="0">
              <a:buNone/>
              <a:defRPr sz="1867"/>
            </a:lvl2pPr>
            <a:lvl3pPr marL="1219215" indent="0">
              <a:buNone/>
              <a:defRPr sz="1600"/>
            </a:lvl3pPr>
            <a:lvl4pPr marL="1828823" indent="0">
              <a:buNone/>
              <a:defRPr sz="1333"/>
            </a:lvl4pPr>
            <a:lvl5pPr marL="2438430" indent="0">
              <a:buNone/>
              <a:defRPr sz="1333"/>
            </a:lvl5pPr>
            <a:lvl6pPr marL="3048038" indent="0">
              <a:buNone/>
              <a:defRPr sz="1333"/>
            </a:lvl6pPr>
            <a:lvl7pPr marL="3657646" indent="0">
              <a:buNone/>
              <a:defRPr sz="1333"/>
            </a:lvl7pPr>
            <a:lvl8pPr marL="4267253" indent="0">
              <a:buNone/>
              <a:defRPr sz="1333"/>
            </a:lvl8pPr>
            <a:lvl9pPr marL="4876861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2563108" y="5698651"/>
            <a:ext cx="43080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0016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8882669" y="857194"/>
            <a:ext cx="6242466" cy="9153957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7375" y="2008023"/>
            <a:ext cx="5768773" cy="3254372"/>
          </a:xfrm>
        </p:spPr>
        <p:txBody>
          <a:bodyPr anchor="b">
            <a:normAutofit/>
          </a:bodyPr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026894" y="1995633"/>
            <a:ext cx="3973330" cy="6873470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4267"/>
            </a:lvl1pPr>
            <a:lvl2pPr marL="609608" indent="0">
              <a:buNone/>
              <a:defRPr sz="3733"/>
            </a:lvl2pPr>
            <a:lvl3pPr marL="1219215" indent="0">
              <a:buNone/>
              <a:defRPr sz="3200"/>
            </a:lvl3pPr>
            <a:lvl4pPr marL="1828823" indent="0">
              <a:buNone/>
              <a:defRPr sz="2667"/>
            </a:lvl4pPr>
            <a:lvl5pPr marL="2438430" indent="0">
              <a:buNone/>
              <a:defRPr sz="2667"/>
            </a:lvl5pPr>
            <a:lvl6pPr marL="3048038" indent="0">
              <a:buNone/>
              <a:defRPr sz="2667"/>
            </a:lvl6pPr>
            <a:lvl7pPr marL="3657646" indent="0">
              <a:buNone/>
              <a:defRPr sz="2667"/>
            </a:lvl7pPr>
            <a:lvl8pPr marL="4267253" indent="0">
              <a:buNone/>
              <a:defRPr sz="2667"/>
            </a:lvl8pPr>
            <a:lvl9pPr marL="4876861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6208" y="5592875"/>
            <a:ext cx="5760508" cy="3562208"/>
          </a:xfrm>
        </p:spPr>
        <p:txBody>
          <a:bodyPr>
            <a:normAutofit/>
          </a:bodyPr>
          <a:lstStyle>
            <a:lvl1pPr marL="0" indent="0" algn="l">
              <a:buNone/>
              <a:defRPr sz="3200"/>
            </a:lvl1pPr>
            <a:lvl2pPr marL="609608" indent="0">
              <a:buNone/>
              <a:defRPr sz="1867"/>
            </a:lvl2pPr>
            <a:lvl3pPr marL="1219215" indent="0">
              <a:buNone/>
              <a:defRPr sz="1600"/>
            </a:lvl3pPr>
            <a:lvl4pPr marL="1828823" indent="0">
              <a:buNone/>
              <a:defRPr sz="1333"/>
            </a:lvl4pPr>
            <a:lvl5pPr marL="2438430" indent="0">
              <a:buNone/>
              <a:defRPr sz="1333"/>
            </a:lvl5pPr>
            <a:lvl6pPr marL="3048038" indent="0">
              <a:buNone/>
              <a:defRPr sz="1333"/>
            </a:lvl6pPr>
            <a:lvl7pPr marL="3657646" indent="0">
              <a:buNone/>
              <a:defRPr sz="1333"/>
            </a:lvl7pPr>
            <a:lvl8pPr marL="4267253" indent="0">
              <a:buNone/>
              <a:defRPr sz="1333"/>
            </a:lvl8pPr>
            <a:lvl9pPr marL="4876861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554069" y="9724191"/>
            <a:ext cx="5782080" cy="569108"/>
          </a:xfrm>
        </p:spPr>
        <p:txBody>
          <a:bodyPr/>
          <a:lstStyle>
            <a:lvl1pPr algn="l">
              <a:defRPr/>
            </a:lvl1pPr>
          </a:lstStyle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555610" y="566474"/>
            <a:ext cx="5780539" cy="570544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2562278" y="5588631"/>
            <a:ext cx="576358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0063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3583527"/>
            <a:ext cx="16256000" cy="725248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10836006"/>
            <a:ext cx="16256002" cy="1377292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10846448"/>
            <a:ext cx="16256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66207" y="1430259"/>
            <a:ext cx="11682388" cy="18653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6207" y="3583526"/>
            <a:ext cx="11682388" cy="6134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38297" y="587325"/>
            <a:ext cx="4210297" cy="549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66206" y="585437"/>
            <a:ext cx="7171563" cy="549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7066" y="1420396"/>
            <a:ext cx="1414660" cy="89525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4978">
                <a:solidFill>
                  <a:schemeClr val="accent1"/>
                </a:solidFill>
              </a:defRPr>
            </a:lvl1pPr>
          </a:lstStyle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29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</p:sldLayoutIdLst>
  <p:txStyles>
    <p:titleStyle>
      <a:lvl1pPr algn="l" defTabSz="1219215" rtl="0" eaLnBrk="1" latinLnBrk="0" hangingPunct="1">
        <a:lnSpc>
          <a:spcPct val="90000"/>
        </a:lnSpc>
        <a:spcBef>
          <a:spcPct val="0"/>
        </a:spcBef>
        <a:buNone/>
        <a:defRPr sz="5689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406405" indent="-406405" algn="l" defTabSz="1219215" rtl="0" eaLnBrk="1" latinLnBrk="0" hangingPunct="1">
        <a:lnSpc>
          <a:spcPct val="120000"/>
        </a:lnSpc>
        <a:spcBef>
          <a:spcPts val="1778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3556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1219215" indent="-406405" algn="l" defTabSz="1219215" rtl="0" eaLnBrk="1" latinLnBrk="0" hangingPunct="1">
        <a:lnSpc>
          <a:spcPct val="120000"/>
        </a:lnSpc>
        <a:spcBef>
          <a:spcPts val="88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44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2032025" indent="-406405" algn="l" defTabSz="1219215" rtl="0" eaLnBrk="1" latinLnBrk="0" hangingPunct="1">
        <a:lnSpc>
          <a:spcPct val="120000"/>
        </a:lnSpc>
        <a:spcBef>
          <a:spcPts val="88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44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2844836" indent="-406405" algn="l" defTabSz="1219215" rtl="0" eaLnBrk="1" latinLnBrk="0" hangingPunct="1">
        <a:lnSpc>
          <a:spcPct val="120000"/>
        </a:lnSpc>
        <a:spcBef>
          <a:spcPts val="88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489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3657646" indent="-406405" algn="l" defTabSz="1219215" rtl="0" eaLnBrk="1" latinLnBrk="0" hangingPunct="1">
        <a:lnSpc>
          <a:spcPct val="120000"/>
        </a:lnSpc>
        <a:spcBef>
          <a:spcPts val="88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33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4470456" indent="-406405" algn="l" defTabSz="1625620" rtl="0" eaLnBrk="1" latinLnBrk="0" hangingPunct="1">
        <a:lnSpc>
          <a:spcPct val="120000"/>
        </a:lnSpc>
        <a:spcBef>
          <a:spcPts val="88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33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5283266" indent="-406405" algn="l" defTabSz="1625620" rtl="0" eaLnBrk="1" latinLnBrk="0" hangingPunct="1">
        <a:lnSpc>
          <a:spcPct val="120000"/>
        </a:lnSpc>
        <a:spcBef>
          <a:spcPts val="88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33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6096076" indent="-406405" algn="l" defTabSz="1625620" rtl="0" eaLnBrk="1" latinLnBrk="0" hangingPunct="1">
        <a:lnSpc>
          <a:spcPct val="120000"/>
        </a:lnSpc>
        <a:spcBef>
          <a:spcPts val="88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33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6908886" indent="-406405" algn="l" defTabSz="1625620" rtl="0" eaLnBrk="1" latinLnBrk="0" hangingPunct="1">
        <a:lnSpc>
          <a:spcPct val="120000"/>
        </a:lnSpc>
        <a:spcBef>
          <a:spcPts val="88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133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15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2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30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38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46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53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61" algn="l" defTabSz="121921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3DE3-5FF9-2EE9-9375-1983E6967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4197" y="2076774"/>
            <a:ext cx="12445139" cy="2820690"/>
          </a:xfrm>
        </p:spPr>
        <p:txBody>
          <a:bodyPr>
            <a:noAutofit/>
          </a:bodyPr>
          <a:lstStyle/>
          <a:p>
            <a:r>
              <a:rPr lang="en-IN" sz="4800" b="1" i="1" dirty="0">
                <a:solidFill>
                  <a:schemeClr val="accent2">
                    <a:lumMod val="75000"/>
                  </a:schemeClr>
                </a:solidFill>
              </a:rPr>
              <a:t>        </a:t>
            </a:r>
            <a:r>
              <a:rPr lang="en-IN" sz="5400" b="1" i="1" dirty="0">
                <a:solidFill>
                  <a:schemeClr val="accent2">
                    <a:lumMod val="75000"/>
                  </a:schemeClr>
                </a:solidFill>
              </a:rPr>
              <a:t>Biological</a:t>
            </a:r>
            <a:r>
              <a:rPr lang="en-IN" sz="4800" b="1" i="1" dirty="0">
                <a:solidFill>
                  <a:schemeClr val="accent2">
                    <a:lumMod val="75000"/>
                  </a:schemeClr>
                </a:solidFill>
              </a:rPr>
              <a:t>   </a:t>
            </a:r>
            <a:r>
              <a:rPr lang="en-IN" sz="5400" b="1" i="1" dirty="0">
                <a:solidFill>
                  <a:schemeClr val="accent2">
                    <a:lumMod val="75000"/>
                  </a:schemeClr>
                </a:solidFill>
              </a:rPr>
              <a:t>classification</a:t>
            </a:r>
            <a:r>
              <a:rPr lang="en-IN" sz="4800" b="1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br>
              <a:rPr lang="en-IN" sz="4800" b="1" i="1" dirty="0">
                <a:solidFill>
                  <a:schemeClr val="accent2">
                    <a:lumMod val="75000"/>
                  </a:schemeClr>
                </a:solidFill>
              </a:rPr>
            </a:br>
            <a:endParaRPr lang="en-IN" sz="4800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796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1486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40B8E7C0-2BE4-A3D5-DD8A-AD921DC5B81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665708" y="0"/>
            <a:ext cx="10662834" cy="10879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25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C5761810-CE35-82B7-CE9C-FC331DDCDF1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26224" y="170481"/>
            <a:ext cx="9484962" cy="1057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280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4498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0672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78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2276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FFF97DCA-2604-6B11-A0FF-609D5533D5C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20692" y="232475"/>
            <a:ext cx="10058400" cy="107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68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6C37EB80-2183-3792-5157-99F69AA1833A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836189" y="139486"/>
            <a:ext cx="9608949" cy="1060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18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E3F5F5-7716-CCA3-90FD-0D3FEBFB6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73" y="991893"/>
            <a:ext cx="15133188" cy="902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97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9529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AEA71782-7CDA-74B9-211C-E525543AE23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688597" y="123986"/>
            <a:ext cx="8880527" cy="1075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319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spirilla and spirilla&#10;&#10;Description automatically generated">
            <a:extLst>
              <a:ext uri="{FF2B5EF4-FFF2-40B4-BE49-F238E27FC236}">
                <a16:creationId xmlns:a16="http://schemas.microsoft.com/office/drawing/2014/main" id="{505D31EC-051C-AF75-8E1D-D8DF10ED9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46" y="2630822"/>
            <a:ext cx="15014268" cy="654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75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2770868A-9F87-1CC0-1085-A42934C9044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08867" y="914401"/>
            <a:ext cx="12941085" cy="894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558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52</TotalTime>
  <Words>4</Words>
  <Application>Microsoft Office PowerPoint</Application>
  <PresentationFormat>Custom</PresentationFormat>
  <Paragraphs>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Gill Sans MT</vt:lpstr>
      <vt:lpstr>Gallery</vt:lpstr>
      <vt:lpstr>        Biological   classification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Sexual   reproduction  in  flowering   plants</dc:title>
  <dc:creator>Nayak, Premprakash</dc:creator>
  <cp:lastModifiedBy>Nayak, Premprakash</cp:lastModifiedBy>
  <cp:revision>15</cp:revision>
  <dcterms:created xsi:type="dcterms:W3CDTF">2024-03-20T06:50:06Z</dcterms:created>
  <dcterms:modified xsi:type="dcterms:W3CDTF">2024-03-21T10:22:28Z</dcterms:modified>
</cp:coreProperties>
</file>

<file path=docProps/thumbnail.jpeg>
</file>